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44" autoAdjust="0"/>
    <p:restoredTop sz="86477" autoAdjust="0"/>
  </p:normalViewPr>
  <p:slideViewPr>
    <p:cSldViewPr>
      <p:cViewPr varScale="1">
        <p:scale>
          <a:sx n="74" d="100"/>
          <a:sy n="74" d="100"/>
        </p:scale>
        <p:origin x="-16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Student060\Local%20Settings\Temporary%20Internet%20Files\Content.IE5\2CRH2DY1\MS910220069%5b1%5d.wav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f.panda.org/about_our_earth/ecoregions/about/habitat_types/habitats/" TargetMode="External"/><Relationship Id="rId3" Type="http://schemas.openxmlformats.org/officeDocument/2006/relationships/hyperlink" Target="http://www.brainpopjr.com/science/habitats/" TargetMode="External"/><Relationship Id="rId7" Type="http://schemas.openxmlformats.org/officeDocument/2006/relationships/hyperlink" Target="http://www.enchantedlearning.com/biomes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bookonline.com/kids/home" TargetMode="External"/><Relationship Id="rId5" Type="http://schemas.openxmlformats.org/officeDocument/2006/relationships/hyperlink" Target="http://kids.nationalgeographic.com/Animals/CreatureFeature" TargetMode="External"/><Relationship Id="rId4" Type="http://schemas.openxmlformats.org/officeDocument/2006/relationships/hyperlink" Target="http://www.sandiegozoo.org/animalbytes/index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057400"/>
            <a:ext cx="6172200" cy="2961162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Algerian" pitchFamily="82" charset="0"/>
              </a:rPr>
              <a:t>The tropical </a:t>
            </a:r>
            <a:r>
              <a:rPr lang="en-US" sz="8000" dirty="0" err="1" smtClean="0">
                <a:latin typeface="Algerian" pitchFamily="82" charset="0"/>
              </a:rPr>
              <a:t>pigcawtah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Name : Melissa</a:t>
            </a:r>
            <a:endParaRPr lang="en-US" sz="5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86800" y="228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Bauhaus 93" pitchFamily="82" charset="0"/>
              </a:rPr>
              <a:t>Habitat of Your Animal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He has a swirly tail, a big bill and a shell body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Airplant</a:t>
            </a:r>
            <a:r>
              <a:rPr lang="en-US" dirty="0" smtClean="0"/>
              <a:t> and </a:t>
            </a:r>
            <a:r>
              <a:rPr lang="en-US" dirty="0" err="1" smtClean="0"/>
              <a:t>picherplant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It needs fruits to eat water to drink </a:t>
            </a:r>
          </a:p>
          <a:p>
            <a:endParaRPr lang="en-US" dirty="0" smtClean="0"/>
          </a:p>
        </p:txBody>
      </p:sp>
      <p:pic>
        <p:nvPicPr>
          <p:cNvPr id="7170" name="Picture 2" descr="http://ts2.mm.bing.net/th?id=H.4592570882327425&amp;pid=1.7&amp;w=215&amp;h=172&amp;c=7&amp;rs=1&amp;url=http%3a%2f%2fwww.extremetech.com%2fextreme%2f96929-carnivorous-plant-inspires-super-repellant-smear-proof-mat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200400"/>
            <a:ext cx="43434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Bauhaus 93" pitchFamily="82" charset="0"/>
              </a:rPr>
              <a:t>More Information on Habitat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1" cy="838200"/>
          </a:xfrm>
        </p:spPr>
        <p:txBody>
          <a:bodyPr>
            <a:normAutofit lnSpcReduction="1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905000"/>
            <a:ext cx="6860153" cy="4775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auhaus 93" pitchFamily="82" charset="0"/>
              </a:rPr>
              <a:t>Animal Adaptations</a:t>
            </a:r>
            <a:endParaRPr lang="en-US" sz="66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animal needs camouflage , fast runner ,very stinky or </a:t>
            </a:r>
            <a:r>
              <a:rPr lang="en-US" dirty="0" err="1" smtClean="0"/>
              <a:t>poisoness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>
                <a:latin typeface="Bauhaus 93" pitchFamily="82" charset="0"/>
              </a:rPr>
              <a:t>My Animal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tropical </a:t>
            </a:r>
            <a:r>
              <a:rPr lang="en-US" dirty="0" err="1" smtClean="0"/>
              <a:t>pigcawtaw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0" y="1828800"/>
            <a:ext cx="882442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S91022006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77200" y="0"/>
            <a:ext cx="304800" cy="3048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8686800" y="228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Bauhaus 93" pitchFamily="82" charset="0"/>
              </a:rPr>
              <a:t>Evidence</a:t>
            </a:r>
            <a:endParaRPr lang="en-US" sz="96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animal will survive by using its head by scaring off his predators . He has wings so if the predator is not scared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Bauhaus 93" pitchFamily="82" charset="0"/>
              </a:rPr>
              <a:t>Citations</a:t>
            </a:r>
            <a:endParaRPr lang="en-US" sz="8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http://switchzoo.com/zoo.htm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Google.com</a:t>
            </a:r>
          </a:p>
          <a:p>
            <a:r>
              <a:rPr lang="en-US" b="1" dirty="0" smtClean="0">
                <a:hlinkClick r:id="rId3"/>
              </a:rPr>
              <a:t>http://www.brainpopjr.com/science/habitats/</a:t>
            </a:r>
            <a:endParaRPr lang="en-US" b="1" dirty="0" smtClean="0"/>
          </a:p>
          <a:p>
            <a:r>
              <a:rPr lang="en-US" b="1" dirty="0" smtClean="0">
                <a:hlinkClick r:id="rId4"/>
              </a:rPr>
              <a:t>http://www.sandiegozoo.org/animalbytes/index.html</a:t>
            </a:r>
            <a:endParaRPr lang="en-US" b="1" dirty="0" smtClean="0"/>
          </a:p>
          <a:p>
            <a:r>
              <a:rPr lang="en-US" b="1" dirty="0" smtClean="0">
                <a:hlinkClick r:id="rId5"/>
              </a:rPr>
              <a:t>http://kids.nationalgeographic.com/Animals/CreatureFeature</a:t>
            </a:r>
            <a:endParaRPr lang="en-US" b="1" dirty="0" smtClean="0"/>
          </a:p>
          <a:p>
            <a:r>
              <a:rPr lang="en-US" b="1" dirty="0" smtClean="0">
                <a:hlinkClick r:id="rId6"/>
              </a:rPr>
              <a:t>http://www.worldbookonline.com/kids/home</a:t>
            </a:r>
            <a:endParaRPr lang="en-US" b="1" dirty="0" smtClean="0"/>
          </a:p>
          <a:p>
            <a:r>
              <a:rPr lang="en-US" b="1" dirty="0" smtClean="0">
                <a:hlinkClick r:id="rId7"/>
              </a:rPr>
              <a:t>http://www.enchantedlearning.com/biomes/</a:t>
            </a:r>
            <a:endParaRPr lang="en-US" b="1" dirty="0" smtClean="0"/>
          </a:p>
          <a:p>
            <a:r>
              <a:rPr lang="en-US" dirty="0" smtClean="0">
                <a:hlinkClick r:id="rId8"/>
              </a:rPr>
              <a:t>http://wwf.panda.org/about_our_earth/ecoregions/about/habitat_types/habitats/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35814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BYE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 descr="C:\Documents and Settings\Student060\Local Settings\Temporary Internet Files\Content.IE5\2CRH2DY1\MP9004310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00200"/>
            <a:ext cx="3581400" cy="4800600"/>
          </a:xfrm>
          <a:prstGeom prst="rect">
            <a:avLst/>
          </a:prstGeom>
          <a:noFill/>
        </p:spPr>
      </p:pic>
      <p:pic>
        <p:nvPicPr>
          <p:cNvPr id="1032" name="Picture 8" descr="C:\Documents and Settings\Student060\Local Settings\Temporary Internet Files\Content.IE5\36OUSTP7\MP9004487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88620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208</TotalTime>
  <Words>108</Words>
  <Application>Microsoft Office PowerPoint</Application>
  <PresentationFormat>On-screen Show (4:3)</PresentationFormat>
  <Paragraphs>24</Paragraphs>
  <Slides>8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The tropical pigcawtah </vt:lpstr>
      <vt:lpstr>Habitat of Your Animal</vt:lpstr>
      <vt:lpstr>More Information on Habitat  </vt:lpstr>
      <vt:lpstr>Animal Adaptations</vt:lpstr>
      <vt:lpstr>My Animal the tropical pigcawtaw</vt:lpstr>
      <vt:lpstr>Evidence</vt:lpstr>
      <vt:lpstr>Citations</vt:lpstr>
      <vt:lpstr>BYE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25</cp:revision>
  <dcterms:created xsi:type="dcterms:W3CDTF">2013-04-16T01:24:27Z</dcterms:created>
  <dcterms:modified xsi:type="dcterms:W3CDTF">2013-05-23T16:25:27Z</dcterms:modified>
</cp:coreProperties>
</file>